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88" r:id="rId2"/>
    <p:sldId id="531" r:id="rId3"/>
    <p:sldId id="346" r:id="rId4"/>
    <p:sldId id="279" r:id="rId5"/>
    <p:sldId id="348" r:id="rId6"/>
    <p:sldId id="349" r:id="rId7"/>
    <p:sldId id="350" r:id="rId8"/>
    <p:sldId id="351" r:id="rId9"/>
    <p:sldId id="353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6903" autoAdjust="0"/>
  </p:normalViewPr>
  <p:slideViewPr>
    <p:cSldViewPr snapToGrid="0">
      <p:cViewPr varScale="1">
        <p:scale>
          <a:sx n="57" d="100"/>
          <a:sy n="57" d="100"/>
        </p:scale>
        <p:origin x="12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 dirty="0"/>
              <a:t>Diapo de transition</a:t>
            </a:r>
            <a:endParaRPr dirty="0"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MLOps</a:t>
            </a:r>
            <a:endParaRPr lang="fr-FR" sz="2800" b="1" i="0" u="none" strike="noStrike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ED7E48-4372-254C-18E1-9FE8ECF43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MLOps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E56BCD-5891-7793-EDDA-58281F532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Machine Learning </a:t>
            </a:r>
            <a:r>
              <a:rPr lang="fr-FR" dirty="0" err="1"/>
              <a:t>Operational</a:t>
            </a:r>
            <a:endParaRPr lang="fr-FR" dirty="0"/>
          </a:p>
          <a:p>
            <a:r>
              <a:rPr lang="fr-FR" dirty="0" err="1"/>
              <a:t>Wikipedia</a:t>
            </a:r>
            <a:endParaRPr lang="fr-FR" dirty="0"/>
          </a:p>
          <a:p>
            <a:pPr lvl="1"/>
            <a:r>
              <a:rPr lang="fr-FR" dirty="0" err="1"/>
              <a:t>MLOps</a:t>
            </a:r>
            <a:r>
              <a:rPr lang="fr-FR" dirty="0"/>
              <a:t> est un ensemble de pratiques qui vise à déployer et maintenir des modèles de Machine Learning en production de manière fiable et efficace</a:t>
            </a:r>
          </a:p>
          <a:p>
            <a:pPr lvl="1"/>
            <a:r>
              <a:rPr lang="fr-FR" dirty="0"/>
              <a:t>Ce terme est composé de Machine Learning et de la pratique de développement continu de </a:t>
            </a:r>
            <a:r>
              <a:rPr lang="fr-FR" dirty="0" err="1"/>
              <a:t>devops</a:t>
            </a:r>
            <a:r>
              <a:rPr lang="fr-FR" dirty="0"/>
              <a:t> dans le domaine des logiciels</a:t>
            </a:r>
          </a:p>
        </p:txBody>
      </p:sp>
    </p:spTree>
    <p:extLst>
      <p:ext uri="{BB962C8B-B14F-4D97-AF65-F5344CB8AC3E}">
        <p14:creationId xmlns:p14="http://schemas.microsoft.com/office/powerpoint/2010/main" val="1353044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Picture 2" descr="undefined">
            <a:extLst>
              <a:ext uri="{FF2B5EF4-FFF2-40B4-BE49-F238E27FC236}">
                <a16:creationId xmlns:a16="http://schemas.microsoft.com/office/drawing/2014/main" id="{34886B57-CFA4-B182-0DD9-92B983D51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855" y="764705"/>
            <a:ext cx="7978291" cy="5734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9559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BADE81-96B1-1054-A0E8-BDF6D81D2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Apprentissage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CDE6DE-1C41-6938-2F22-19D9EE7EA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phase d’apprentissage consiste à estimer un modèle à partir de données, appelées observations, qui sont disponibles et en nombre fini, lors de la phase de conception du système</a:t>
            </a:r>
          </a:p>
          <a:p>
            <a:r>
              <a:rPr lang="fr-FR" dirty="0"/>
              <a:t>Cette phase est généralement réalisée préalablement à l'utilisation pratique du modèle</a:t>
            </a:r>
          </a:p>
        </p:txBody>
      </p:sp>
    </p:spTree>
    <p:extLst>
      <p:ext uri="{BB962C8B-B14F-4D97-AF65-F5344CB8AC3E}">
        <p14:creationId xmlns:p14="http://schemas.microsoft.com/office/powerpoint/2010/main" val="199382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CE8E8F-5715-5783-5BFC-E0889C245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Prédiction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BAE4E8-C46C-1612-D06A-AA82B8DEA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seconde phase à la prédiction</a:t>
            </a:r>
          </a:p>
          <a:p>
            <a:r>
              <a:rPr lang="fr-FR" dirty="0"/>
              <a:t>Le modèle étant déterminé, de nouvelles données peuvent alors être soumises afin d'obtenir le résultat correspondant à la tâche souhaitée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94754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CE8E8F-5715-5783-5BFC-E0889C245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BAE4E8-C46C-1612-D06A-AA82B8DEA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3</a:t>
            </a:r>
            <a:r>
              <a:rPr lang="fr-FR" baseline="30000" dirty="0"/>
              <a:t>ème</a:t>
            </a:r>
            <a:r>
              <a:rPr lang="fr-FR" dirty="0"/>
              <a:t> phase correspond à la mise en production</a:t>
            </a:r>
          </a:p>
          <a:p>
            <a:r>
              <a:rPr lang="fr-FR" dirty="0"/>
              <a:t>Le modèle figé, de nouvelles données peuvent alors être soumises afin d'obtenir le résultat correspondant à la tâche souhaitée dans un environnement de production</a:t>
            </a:r>
          </a:p>
          <a:p>
            <a:pPr lvl="1"/>
            <a:r>
              <a:rPr lang="fr-FR" dirty="0"/>
              <a:t>En pratique, certains systèmes peuvent poursuivre leur apprentissage une fois en production, pour peu qu'ils aient un moyen d'obtenir un retour sur la qualité des résultats produits.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02784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53DFA8-ADE3-92F4-F517-C4E45DC34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DevOps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8790CE-8B57-2F85-5E0B-E9811E97C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DevOps est un mouvement en ingénierie informatique et une pratique technique visant à l'unification du développement logiciel (dev) et de l'administration des infrastructures informatiques (</a:t>
            </a:r>
            <a:r>
              <a:rPr lang="fr-FR" dirty="0" err="1"/>
              <a:t>ops</a:t>
            </a:r>
            <a:r>
              <a:rPr lang="fr-FR" dirty="0"/>
              <a:t>), notamment l'administration système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83536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3AE5BC-5485-2C0F-394F-6187E0E36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Outils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62753B-8CD3-2D8A-E813-E11E9173F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Essentiellement autour des technologies de conteneur léger</a:t>
            </a:r>
          </a:p>
          <a:p>
            <a:pPr lvl="1"/>
            <a:r>
              <a:rPr lang="fr-FR" dirty="0"/>
              <a:t>Docker, </a:t>
            </a:r>
            <a:r>
              <a:rPr lang="fr-FR" dirty="0" err="1"/>
              <a:t>Kubernetes</a:t>
            </a:r>
            <a:endParaRPr lang="fr-FR" dirty="0"/>
          </a:p>
          <a:p>
            <a:r>
              <a:rPr lang="fr-FR" dirty="0"/>
              <a:t>Architecture orientée micro-services</a:t>
            </a:r>
          </a:p>
          <a:p>
            <a:pPr lvl="1"/>
            <a:r>
              <a:rPr lang="fr-FR" dirty="0"/>
              <a:t>Flask</a:t>
            </a:r>
          </a:p>
        </p:txBody>
      </p:sp>
    </p:spTree>
    <p:extLst>
      <p:ext uri="{BB962C8B-B14F-4D97-AF65-F5344CB8AC3E}">
        <p14:creationId xmlns:p14="http://schemas.microsoft.com/office/powerpoint/2010/main" val="317943974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20529</TotalTime>
  <Words>258</Words>
  <Application>Microsoft Office PowerPoint</Application>
  <PresentationFormat>Grand écran</PresentationFormat>
  <Paragraphs>31</Paragraphs>
  <Slides>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MLOps</vt:lpstr>
      <vt:lpstr>Présentation PowerPoint</vt:lpstr>
      <vt:lpstr>Apprentissage</vt:lpstr>
      <vt:lpstr>Prédiction</vt:lpstr>
      <vt:lpstr>Production</vt:lpstr>
      <vt:lpstr>DevOps</vt:lpstr>
      <vt:lpstr>Outils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202</cp:revision>
  <dcterms:created xsi:type="dcterms:W3CDTF">2022-01-03T13:45:22Z</dcterms:created>
  <dcterms:modified xsi:type="dcterms:W3CDTF">2024-01-11T17:03:42Z</dcterms:modified>
</cp:coreProperties>
</file>

<file path=docProps/thumbnail.jpeg>
</file>